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56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2723400" y="703080"/>
            <a:ext cx="4455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200" u="none" cap="none" strike="noStrike">
                <a:solidFill>
                  <a:srgbClr val="102F6E"/>
                </a:solidFill>
                <a:latin typeface="Roboto"/>
                <a:ea typeface="Roboto"/>
                <a:cs typeface="Roboto"/>
                <a:sym typeface="Roboto"/>
              </a:rPr>
              <a:t>Números da Step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2723400" y="703080"/>
            <a:ext cx="4455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102F6E"/>
                </a:solidFill>
                <a:latin typeface="Roboto"/>
                <a:ea typeface="Roboto"/>
                <a:cs typeface="Roboto"/>
                <a:sym typeface="Roboto"/>
              </a:rPr>
              <a:t>Certificações da Step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23400" y="703080"/>
            <a:ext cx="4455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102F6E"/>
                </a:solidFill>
                <a:latin typeface="Roboto"/>
                <a:ea typeface="Roboto"/>
                <a:cs typeface="Roboto"/>
                <a:sym typeface="Roboto"/>
              </a:rPr>
              <a:t>Certificações da Step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2716200" y="525600"/>
            <a:ext cx="4455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102F6E"/>
                </a:solidFill>
                <a:latin typeface="Roboto"/>
                <a:ea typeface="Roboto"/>
                <a:cs typeface="Roboto"/>
                <a:sym typeface="Roboto"/>
              </a:rPr>
              <a:t>Entrevista Gabriel Borges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720" y="1675440"/>
            <a:ext cx="842760" cy="56088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2634840" y="1753920"/>
            <a:ext cx="3188880" cy="1269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Luciano Filho</a:t>
            </a: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720" y="2387160"/>
            <a:ext cx="842760" cy="56088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2671920" y="2457000"/>
            <a:ext cx="210132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Programador WEB</a:t>
            </a: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720" y="3063240"/>
            <a:ext cx="842760" cy="56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2671920" y="3175200"/>
            <a:ext cx="338148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Há cerca de 11 anos na área de T.I.</a:t>
            </a: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720" y="3738960"/>
            <a:ext cx="842760" cy="56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2634840" y="3774600"/>
            <a:ext cx="338148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da Step desde 2017</a:t>
            </a: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950325" y="2152525"/>
            <a:ext cx="4135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Criação de portifólio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Backup eficiente e eficaz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Compartilhamento entre equipes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Correção de mesclagem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Histórico de versões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2871360" y="1909440"/>
            <a:ext cx="5454000" cy="23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102F6E"/>
                </a:solidFill>
                <a:latin typeface="Arial"/>
                <a:ea typeface="Arial"/>
                <a:cs typeface="Arial"/>
                <a:sym typeface="Arial"/>
              </a:rPr>
              <a:t>    • Uso crescente de tecnologias WEB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102F6E"/>
                </a:solidFill>
                <a:latin typeface="Arial"/>
                <a:ea typeface="Arial"/>
                <a:cs typeface="Arial"/>
                <a:sym typeface="Arial"/>
              </a:rPr>
              <a:t>    • Grande oferta de vagas no mercado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102F6E"/>
                </a:solidFill>
                <a:latin typeface="Arial"/>
                <a:ea typeface="Arial"/>
                <a:cs typeface="Arial"/>
                <a:sym typeface="Arial"/>
              </a:rPr>
              <a:t>    • Salários atrativos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102F6E"/>
                </a:solidFill>
                <a:latin typeface="Arial"/>
                <a:ea typeface="Arial"/>
                <a:cs typeface="Arial"/>
                <a:sym typeface="Arial"/>
              </a:rPr>
              <a:t>    • Versatilidade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102F6E"/>
                </a:solidFill>
                <a:latin typeface="Arial"/>
                <a:ea typeface="Arial"/>
                <a:cs typeface="Arial"/>
                <a:sym typeface="Arial"/>
              </a:rPr>
              <a:t>    • Migração para desenvolvimento mobile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08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3108240" y="1687320"/>
            <a:ext cx="4455000" cy="27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102F6E"/>
                </a:solidFill>
                <a:latin typeface="Arial"/>
                <a:ea typeface="Arial"/>
                <a:cs typeface="Arial"/>
                <a:sym typeface="Arial"/>
              </a:rPr>
              <a:t>• Pesquisa conduzida pela Stack Overflow em maio de 2021 mostra que:</a:t>
            </a: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102F6E"/>
                </a:solidFill>
                <a:latin typeface="Arial"/>
                <a:ea typeface="Arial"/>
                <a:cs typeface="Arial"/>
                <a:sym typeface="Arial"/>
              </a:rPr>
              <a:t>• Para a maior parte dos programadores, programar significa programação WEB;</a:t>
            </a: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102F6E"/>
                </a:solidFill>
                <a:latin typeface="Arial"/>
                <a:ea typeface="Arial"/>
                <a:cs typeface="Arial"/>
                <a:sym typeface="Arial"/>
              </a:rPr>
              <a:t>• JavaScript é a linguagem mais usada por nove anos consecutivos;</a:t>
            </a: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102F6E"/>
                </a:solidFill>
                <a:latin typeface="Arial"/>
                <a:ea typeface="Arial"/>
                <a:cs typeface="Arial"/>
                <a:sym typeface="Arial"/>
              </a:rPr>
              <a:t>• HTML/CSS aparecem em segundo lugar;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2410500" y="1475325"/>
            <a:ext cx="36843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Tenha um e-mail profissional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Use uma só conta para todos seus repositórios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Controle quem </a:t>
            </a:r>
            <a:r>
              <a:rPr lang="pt-BR" sz="2100"/>
              <a:t>acessa</a:t>
            </a:r>
            <a:r>
              <a:rPr lang="pt-BR" sz="2100"/>
              <a:t> os arquivos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Chame colaboradores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1878450" y="2233150"/>
            <a:ext cx="3410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Criar um branch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Mesclar o branch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/>
          <p:nvPr/>
        </p:nvSpPr>
        <p:spPr>
          <a:xfrm>
            <a:off x="2723400" y="703080"/>
            <a:ext cx="4455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200" u="none" cap="none" strike="noStrike">
                <a:solidFill>
                  <a:srgbClr val="102F6E"/>
                </a:solidFill>
                <a:latin typeface="Roboto"/>
                <a:ea typeface="Roboto"/>
                <a:cs typeface="Roboto"/>
                <a:sym typeface="Roboto"/>
              </a:rPr>
              <a:t>Step pelo Mundo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